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66" y="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8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3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4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5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2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rt_Vision_Tour_ANZ_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0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0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5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3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2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60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95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0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00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9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9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9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7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rt_Vision_Tour_ANZ_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4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_Vision_Tour_ANZ_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3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/field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149</TotalTime>
  <Words>0</Words>
  <Application>Microsoft Office PowerPoint</Application>
  <PresentationFormat>On-screen Show (16:9)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Mandy Loader</cp:lastModifiedBy>
  <cp:revision>40</cp:revision>
  <dcterms:created xsi:type="dcterms:W3CDTF">2010-04-12T23:12:02Z</dcterms:created>
  <dcterms:modified xsi:type="dcterms:W3CDTF">2017-07-20T16:38:01Z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