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rtl="0"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5"/>
    <p:restoredTop sz="59326" autoAdjust="0"/>
  </p:normalViewPr>
  <p:slideViewPr>
    <p:cSldViewPr snapToGrid="0" snapToObjects="1">
      <p:cViewPr varScale="1">
        <p:scale>
          <a:sx n="87" d="100"/>
          <a:sy n="87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0B0386-D8BC-A642-ACD4-FF9FD227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-cn"/>
              <a:t>START是 Isagenix 内部的一个社群，汇聚世界各地具有远见卓识和实干精神的人士，年龄都在18-35岁之间。这些START成员力求掌控自己的健康和命运，并通过帮助他人实现同样的愿望而造福世界。</a:t>
            </a:r>
          </a:p>
          <a:p>
            <a:pPr marL="174708" marR="0" lvl="0" indent="-17470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/>
              <a:t>START是 Isagenix 的宝贵财富，是START创建的基础。我们为年轻人提供网络营销的新视角。对于这一代人而言，与他人分享自己喜爱的产品本就司空见惯。这种简单的商业模式对他们来说再合适不过。这一代人也喜欢购买亲朋好友推荐和信赖的品牌。  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每个人身边都有这样的人！即使您不在18-35岁之间，您也可以将这个社群作为团队资源。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虽然START是一个出色的计划，但 Isagenix 并不鼓励或建议任何人弃学开展 Isagenix 业务，而是抓住这个绝佳的机会追求健康的生活方式，并获得赚取剩余收入的能力。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-cn"/>
              <a:t>START Facebook版块是我们所有成员相互联系、相互鼓励与协作的枢纽。这是一个充满了支持、认可和竞赛精神的全球社群，成员们为彼此的征途添砖加瓦。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关注我们的Instagram，来自全球各地的START成员的励志帖文，彰显了START的生活方式和凝聚了这个积极向上的社群。在您的照片中插入#StartYourLife字样，即有机会在START Instagram上突出显示。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STARTYourLife.com是与START有关的所有信息和工具的汇集地。页面右上角还有能直接访问我们社交频道的链接。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-cn"/>
              <a:t>（愿景与运动概述）该网站以START的愿景为主旨，介绍了STARTYourLife运动。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（影片工具）愿景后的影片旨在介绍网络营销行业、START社群和运动，以及START领导者的故事。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（真实成效：产品成功故事）查看START成员在使用产品和计划“之前”和“之后”的对比照，了解他们的成功经历。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524123" lvl="1" indent="-174708" rtl="0">
              <a:buFont typeface="Arial" charset="0"/>
              <a:buChar char="•"/>
            </a:pPr>
            <a:r>
              <a:rPr lang="zh-cn"/>
              <a:t>（社群）您与其他START成员交流的方式，同时设有公司赞助活动、视讯电话和培训课程的时间表。</a:t>
            </a:r>
          </a:p>
          <a:p>
            <a:pPr marL="524123" lvl="1" indent="-174708" rtl="0">
              <a:buFont typeface="Arial" charset="0"/>
              <a:buChar char="•"/>
            </a:pPr>
            <a:r>
              <a:rPr lang="zh-cn"/>
              <a:t>（START 1000） START 1000是为前1000名在满36岁之前就达成3星金环级别的 Isagenix 客户设置的一项独有的认可计划。 </a:t>
            </a:r>
          </a:p>
          <a:p>
            <a:pPr marL="524123" lvl="1" indent="-174708" rtl="0">
              <a:buFont typeface="Arial" charset="0"/>
              <a:buChar char="•"/>
            </a:pPr>
            <a:r>
              <a:rPr lang="zh-cn"/>
              <a:t>START 大使是经过严格选拔、代表STARTYourLife运动的成功领袖。我们的START 大使负责大部分的START培训课程。访问这一部分，进一步了解这些认可计划，并观看领袖如何铺平道路。</a:t>
            </a:r>
          </a:p>
          <a:p>
            <a:pPr marL="524123" lvl="1" indent="-174708" rtl="0">
              <a:buFont typeface="Arial" charset="0"/>
              <a:buChar char="•"/>
            </a:pPr>
            <a:r>
              <a:rPr lang="zh-cn"/>
              <a:t>（START新闻标签）订阅我们的快讯，了解最新的START工具、资源，以及专与成员相关的任何其他消息。我们的START成功故事系列着重报导START成员采用 Isagenix 生活方式的范例。</a:t>
            </a:r>
            <a:endParaRPr lang="en-US" dirty="0"/>
          </a:p>
          <a:p>
            <a:pPr marL="524123" lvl="1" indent="-174708" rtl="0">
              <a:buFont typeface="Arial" charset="0"/>
              <a:buChar char="•"/>
            </a:pPr>
            <a:r>
              <a:rPr lang="zh-cn"/>
              <a:t>（奉献）点选此标签查看如何参加下一次START回馈活动，并浏览START以往开展的回馈活动。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-cn"/>
              <a:t>START线上培训课程由START大使执教，是基础培训的汇集组合，旨在为新生力量和中级创业者的奋斗历程助以一臂之力。您在此处可以找到的培训范例包括：最新的START网络大学、START谈话培训系列，以及其他网络培训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除了本网站上的培训以外，START 1000成员还通过Facebook LIve（直播）进行10-20分钟的培训课程，提供创业提示。在START Facebook版块中搜索#WeeklyWednesday，即可找到这些培训课程。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-cn"/>
              <a:t>可在下次机遇分享会上分享的START事实快报，包括START所在的市场、START 1000及START百万富翁的人数，以及社群的奉献史和所付出的努力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YouTube上Isagenix频道中的START播放列表是START培训短片和视讯电话所在的位置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START宣传册可以打印出来，与潜在客户分享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-cn"/>
              <a:t>您在愿景板上为这份业务设定的愿景是什么？添加START 1000，向这些领袖典范学习。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我们的社群充满了积极向上、与您志趣相投的人，您可与他们携手共踏每一步征程 - 这绝不只是一份业务；这是一项将我们团结起来，通过奉献推动全球进步的运动。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-cn"/>
              <a:t>想一想，在您追求目标的过程中，可以如何运用这些社群、奉献精神、工具和培训使之成为您和团队的宝贵资源，再思考您和您的团队可以从哪些方面获取最大的收益。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 rtlCol="0"/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c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/>
              <a:t>Click to 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1646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Koogler</dc:creator>
  <cp:lastModifiedBy>ORANGE_09</cp:lastModifiedBy>
  <cp:revision>13</cp:revision>
  <dcterms:created xsi:type="dcterms:W3CDTF">2017-10-17T16:23:00Z</dcterms:created>
  <dcterms:modified xsi:type="dcterms:W3CDTF">2018-12-19T15:53:25Z</dcterms:modified>
</cp:coreProperties>
</file>